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71" r:id="rId5"/>
    <p:sldId id="266" r:id="rId6"/>
    <p:sldId id="275" r:id="rId7"/>
    <p:sldId id="272" r:id="rId8"/>
    <p:sldId id="256" r:id="rId9"/>
    <p:sldId id="273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6E9E-FFA4-6515-3058-CA4941269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A3DA4-6C9F-134A-2C8E-063BA92C2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E1125-1D6C-7140-7A9A-2B174D6C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4F83A-42EC-B37A-709F-BC816042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E9ED-7AB4-21A3-65E6-813E5F3F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0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17F5-01EA-DB0C-1604-8EA8883F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B8968-F827-E391-2FEA-0F695A1AD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3ED1-AD03-5F31-68F2-01EB09B2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C1D8-BCD7-FBA0-A502-8F8E9032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88ED-6471-D80F-5667-557DF05B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9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2229A-E224-2DE9-FE09-509E82A29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8A73-B4E2-47B1-BA77-BAAAEC7E5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3454-8725-247E-F659-F7BFC2FE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6CDD-AE7E-99CE-269A-508C1090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27C3C-5E6E-7DE1-ED3E-1FF3B475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7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08D4-A097-9F8F-57DD-9E92A171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2FBC-E51F-1D7D-0E37-49883E86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BB8DF-2F4E-30FD-CCAB-6575D6A5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B0D2D-9FF2-DBF0-168D-A0548FDD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45A2-CCC7-1050-8D7D-FF76FB98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C355-D80A-C3CE-0DB8-A528621F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43F69-DBCD-6642-E479-258480C0E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80BA1-A54A-4E3B-C600-F86B65D1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7C193-0584-DB9C-1A6B-0D918478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19FB-33CE-0FBB-0DD3-C8E88500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2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AD99-258D-7ED0-A42F-55F2819D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6AB4-28DF-D173-F1FE-697D66352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FF5B3-DC79-3E94-D387-8C66DE93A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7DFED-7589-1CC6-7D35-6D1AA2CD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B855F-7F90-AC7A-2BD2-267C2E36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E90BB-E838-F2AE-E1D6-F51D5C21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2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88A6-A645-9D3E-17BB-2C0932BE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914D3-2425-6EAE-FC5E-05137960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A7691-7F5F-CFF8-D978-9DF4307F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3E68-0B2C-EA18-2DE1-6C3725BD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9E5C4-7F34-AE23-FA4F-B44A30641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0EC37-0A15-4AD9-8D6B-EF60F4D5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FCA2D-83A7-332F-7FA0-2D5376B0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99EC4-67BA-1BFA-9FA0-F9F203E5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5417-08BE-F437-F4B7-6F576A4C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C4BEC-BF8E-D4CA-5E1E-3C0A01BE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88D26-3837-03F3-2142-77D6A4F0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FE3E5-270D-4267-DF58-0554BE64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64ECF-16A1-152F-D8FD-276EF883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8D0E4-8020-AB3F-6D7D-707D8B6C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6FA3B-5769-A27D-625F-B50FF72F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5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DF3C-C263-47AF-394A-22BC8880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A5AF-F422-A928-4444-F0329455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5C6B-7314-25F9-E8D3-D9BA144D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6001B-9351-0DCB-FD6E-940D5C8F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4E330-C54A-56C6-C702-8E27FF75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A50B9-088B-7225-80B7-A534FDEC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8639-0ACC-D69C-BED9-D51360DA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6BE77-1A46-C039-4551-B063F9EAE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69B42-5B90-521D-2BE7-94DC464AF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402F2-BB8D-9EEC-C1CA-1D659E81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1D473-2B10-65F4-9166-F6DF402E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99752-11A7-4FD3-111F-F8F1E77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2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FFBBF-589E-A247-27E6-D1C75A01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DB53A-02EE-4BA1-2EEA-15121781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0C586-AB86-7BA3-5578-E99895A59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BDFA0B-DD68-4DF0-A264-C3038DCBBD5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B9E27-98A8-F4D7-6B6D-315C823CD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CC9AC-86C8-DF89-5853-35DF75110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558A5D-92B3-4542-82C3-661C050D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uxtonparishchurch.org/hub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uxtonparishchurch.org/hub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0264-02C9-1207-63A6-2805651EB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153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Download </a:t>
            </a:r>
            <a:br>
              <a:rPr lang="en-GB" dirty="0"/>
            </a:br>
            <a:r>
              <a:rPr lang="en-GB" dirty="0"/>
              <a:t>The Church App </a:t>
            </a:r>
            <a:br>
              <a:rPr lang="en-GB" dirty="0"/>
            </a:br>
            <a:r>
              <a:rPr lang="en-GB" dirty="0"/>
              <a:t>&amp; Sign Up To A Rota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7E4934C-C8E3-85FC-6A0A-62415C0E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1" y="490003"/>
            <a:ext cx="2520121" cy="23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3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FE7A47-EDDC-6F35-3207-C922B5F3C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1" y="1213449"/>
            <a:ext cx="10310536" cy="55617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8502D09-FE82-93B4-3429-98AB15F0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6" y="0"/>
            <a:ext cx="11968687" cy="1325563"/>
          </a:xfrm>
        </p:spPr>
        <p:txBody>
          <a:bodyPr/>
          <a:lstStyle/>
          <a:p>
            <a:r>
              <a:rPr lang="en-GB" dirty="0"/>
              <a:t>Step 5) View the rota and click ‘Sign Up’ to be added</a:t>
            </a:r>
          </a:p>
        </p:txBody>
      </p:sp>
    </p:spTree>
    <p:extLst>
      <p:ext uri="{BB962C8B-B14F-4D97-AF65-F5344CB8AC3E}">
        <p14:creationId xmlns:p14="http://schemas.microsoft.com/office/powerpoint/2010/main" val="285379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9D0489-E607-6D46-A03F-3123A5E5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Rota Reminders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DB640-3CF6-B6DA-5387-014477D6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/>
              <a:t>You will receive a Reminder email 3 days before your Serving date.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Thanks for supporting our Church!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7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3A87-180E-6E6A-005C-814BAA6B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" y="-81116"/>
            <a:ext cx="12140381" cy="6762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300" b="1" dirty="0">
                <a:latin typeface="Arial" panose="020B0604020202020204" pitchFamily="34" charset="0"/>
                <a:cs typeface="Arial" panose="020B0604020202020204" pitchFamily="34" charset="0"/>
              </a:rPr>
              <a:t>Android devices </a:t>
            </a: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– tap Google Chrome App 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Type in the web address:</a:t>
            </a:r>
          </a:p>
          <a:p>
            <a:pPr marL="0" indent="0">
              <a:buNone/>
            </a:pPr>
            <a:r>
              <a:rPr lang="en-GB" sz="43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www.euxtonparishchurch.org/hubb</a:t>
            </a:r>
            <a:endParaRPr lang="en-GB" sz="4300" b="1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Click the Green install the App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Tap the Euxton Parish Church App </a:t>
            </a:r>
          </a:p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open and login / register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3FC8A-0FAA-89B5-1AA3-0D327707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95" y="3703064"/>
            <a:ext cx="2838450" cy="561975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AD90B9-C47F-37C6-8E65-27C23E7AE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73" y="4762338"/>
            <a:ext cx="1744694" cy="1613111"/>
          </a:xfrm>
          <a:prstGeom prst="rect">
            <a:avLst/>
          </a:prstGeom>
        </p:spPr>
      </p:pic>
      <p:pic>
        <p:nvPicPr>
          <p:cNvPr id="13" name="Picture 12" descr="A logo of a google chrome browser&#10;&#10;Description automatically generated">
            <a:extLst>
              <a:ext uri="{FF2B5EF4-FFF2-40B4-BE49-F238E27FC236}">
                <a16:creationId xmlns:a16="http://schemas.microsoft.com/office/drawing/2014/main" id="{7E5F6219-1E08-B025-6A63-4CCFEE3A2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33" y="290822"/>
            <a:ext cx="1085548" cy="11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3A87-180E-6E6A-005C-814BAA6B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9" y="115019"/>
            <a:ext cx="11772180" cy="6573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200" b="1" dirty="0" err="1">
                <a:latin typeface="Arial" panose="020B0604020202020204" pitchFamily="34" charset="0"/>
                <a:cs typeface="Arial" panose="020B0604020202020204" pitchFamily="34" charset="0"/>
              </a:rPr>
              <a:t>Iphones</a:t>
            </a:r>
            <a:r>
              <a:rPr lang="en-GB" sz="17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7200" b="1" dirty="0" err="1">
                <a:latin typeface="Arial" panose="020B0604020202020204" pitchFamily="34" charset="0"/>
                <a:cs typeface="Arial" panose="020B0604020202020204" pitchFamily="34" charset="0"/>
              </a:rPr>
              <a:t>Ipads</a:t>
            </a:r>
            <a:r>
              <a:rPr lang="en-GB" sz="1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200" dirty="0">
                <a:latin typeface="Arial" panose="020B0604020202020204" pitchFamily="34" charset="0"/>
                <a:cs typeface="Arial" panose="020B0604020202020204" pitchFamily="34" charset="0"/>
              </a:rPr>
              <a:t>– go to Safari web browser</a:t>
            </a:r>
          </a:p>
          <a:p>
            <a:pPr marL="0" indent="0">
              <a:buNone/>
            </a:pPr>
            <a:endParaRPr lang="en-GB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200" dirty="0">
                <a:latin typeface="Arial" panose="020B0604020202020204" pitchFamily="34" charset="0"/>
                <a:cs typeface="Arial" panose="020B0604020202020204" pitchFamily="34" charset="0"/>
              </a:rPr>
              <a:t>Type in the web address:</a:t>
            </a:r>
          </a:p>
          <a:p>
            <a:pPr marL="0" indent="0">
              <a:buNone/>
            </a:pPr>
            <a:r>
              <a:rPr lang="en-GB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www.euxtonparishchurch.org/hubb</a:t>
            </a:r>
            <a:endParaRPr lang="en-GB" sz="16000" b="1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200" dirty="0">
                <a:latin typeface="Arial" panose="020B0604020202020204" pitchFamily="34" charset="0"/>
                <a:cs typeface="Arial" panose="020B0604020202020204" pitchFamily="34" charset="0"/>
              </a:rPr>
              <a:t>Click the Green install the App </a:t>
            </a:r>
          </a:p>
          <a:p>
            <a:pPr marL="0" indent="0">
              <a:buNone/>
            </a:pPr>
            <a:endParaRPr lang="en-GB" sz="1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200" dirty="0">
                <a:latin typeface="Arial" panose="020B0604020202020204" pitchFamily="34" charset="0"/>
                <a:cs typeface="Arial" panose="020B0604020202020204" pitchFamily="34" charset="0"/>
              </a:rPr>
              <a:t>Tap the Share button then add to Home Screen</a:t>
            </a:r>
          </a:p>
          <a:p>
            <a:pPr marL="0" indent="0">
              <a:buNone/>
            </a:pPr>
            <a:endParaRPr lang="en-GB" sz="1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200" dirty="0">
                <a:latin typeface="Arial" panose="020B0604020202020204" pitchFamily="34" charset="0"/>
                <a:cs typeface="Arial" panose="020B0604020202020204" pitchFamily="34" charset="0"/>
              </a:rPr>
              <a:t>Tap the Euxton Parish Church app </a:t>
            </a:r>
          </a:p>
          <a:p>
            <a:pPr marL="0" indent="0">
              <a:buNone/>
            </a:pPr>
            <a:r>
              <a:rPr lang="en-GB" sz="17200" dirty="0">
                <a:latin typeface="Arial" panose="020B0604020202020204" pitchFamily="34" charset="0"/>
                <a:cs typeface="Arial" panose="020B0604020202020204" pitchFamily="34" charset="0"/>
              </a:rPr>
              <a:t>to open and login / register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36AC0-8561-BB15-B7EF-B1F44C3C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344" y="3213519"/>
            <a:ext cx="2838450" cy="561975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8984D9-EBE2-BB49-DE7B-48C5A864E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77" y="5139814"/>
            <a:ext cx="1615577" cy="1493732"/>
          </a:xfrm>
          <a:prstGeom prst="rect">
            <a:avLst/>
          </a:prstGeom>
        </p:spPr>
      </p:pic>
      <p:pic>
        <p:nvPicPr>
          <p:cNvPr id="7" name="Picture 6" descr="A blue compass with a red point&#10;&#10;Description automatically generated">
            <a:extLst>
              <a:ext uri="{FF2B5EF4-FFF2-40B4-BE49-F238E27FC236}">
                <a16:creationId xmlns:a16="http://schemas.microsoft.com/office/drawing/2014/main" id="{DC2FCFC3-4AAD-96D6-B34C-031E21170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74" y="115019"/>
            <a:ext cx="1458026" cy="14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3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BCEE-E6D0-789F-9A93-F0F15193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3" y="169606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Step 1) Log In - via the EPC website or app – forgotten your password? email Gail: admin@euxtonparishchurch.org</a:t>
            </a:r>
          </a:p>
        </p:txBody>
      </p:sp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5B9C6309-52FB-366C-9A3C-A28CBDCF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" y="1406982"/>
            <a:ext cx="11555687" cy="55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7195F0C-4318-8A18-9374-3D671C11C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10" y="0"/>
            <a:ext cx="12107535" cy="7028444"/>
          </a:xfrm>
        </p:spPr>
      </p:pic>
    </p:spTree>
    <p:extLst>
      <p:ext uri="{BB962C8B-B14F-4D97-AF65-F5344CB8AC3E}">
        <p14:creationId xmlns:p14="http://schemas.microsoft.com/office/powerpoint/2010/main" val="378064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0264-02C9-1207-63A6-2805651EB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15368"/>
            <a:ext cx="9144000" cy="2387600"/>
          </a:xfrm>
        </p:spPr>
        <p:txBody>
          <a:bodyPr/>
          <a:lstStyle/>
          <a:p>
            <a:r>
              <a:rPr lang="en-GB" dirty="0"/>
              <a:t>How To Sign Up </a:t>
            </a:r>
            <a:br>
              <a:rPr lang="en-GB" dirty="0"/>
            </a:br>
            <a:r>
              <a:rPr lang="en-GB" dirty="0"/>
              <a:t>To A Church Rota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7E4934C-C8E3-85FC-6A0A-62415C0E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1" y="490003"/>
            <a:ext cx="2520121" cy="23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0C02E1F-10F0-0282-FC13-18E43E4A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7" y="1173193"/>
            <a:ext cx="9846145" cy="55225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86D94B5-845F-F394-3248-63C5E451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47" y="0"/>
            <a:ext cx="11274725" cy="1325563"/>
          </a:xfrm>
        </p:spPr>
        <p:txBody>
          <a:bodyPr/>
          <a:lstStyle/>
          <a:p>
            <a:pPr algn="ctr"/>
            <a:r>
              <a:rPr lang="en-GB" dirty="0"/>
              <a:t>Step 2) Click on the ‘Me’ icon and select ‘Serving’</a:t>
            </a:r>
          </a:p>
        </p:txBody>
      </p:sp>
    </p:spTree>
    <p:extLst>
      <p:ext uri="{BB962C8B-B14F-4D97-AF65-F5344CB8AC3E}">
        <p14:creationId xmlns:p14="http://schemas.microsoft.com/office/powerpoint/2010/main" val="262946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41950C-0B34-888F-42FD-AA5CDAE2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08" y="-6066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Step 3) Click ‘Signups’ at the top</a:t>
            </a:r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B46E0AFB-662C-D4DA-5834-A4C4B9AC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6" y="1017918"/>
            <a:ext cx="9571053" cy="55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96EB8EE-FAFD-2DC5-6FA3-00ED0975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1" y="1115683"/>
            <a:ext cx="9574956" cy="54662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E2215A-09A8-E123-B2C5-41B2F64A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450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Step 4) Select your Group to view the rota</a:t>
            </a:r>
          </a:p>
        </p:txBody>
      </p:sp>
    </p:spTree>
    <p:extLst>
      <p:ext uri="{BB962C8B-B14F-4D97-AF65-F5344CB8AC3E}">
        <p14:creationId xmlns:p14="http://schemas.microsoft.com/office/powerpoint/2010/main" val="166278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207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How To Download  The Church App  &amp; Sign Up To A Rota</vt:lpstr>
      <vt:lpstr>PowerPoint Presentation</vt:lpstr>
      <vt:lpstr>PowerPoint Presentation</vt:lpstr>
      <vt:lpstr>Step 1) Log In - via the EPC website or app – forgotten your password? email Gail: admin@euxtonparishchurch.org</vt:lpstr>
      <vt:lpstr>PowerPoint Presentation</vt:lpstr>
      <vt:lpstr>How To Sign Up  To A Church Rota</vt:lpstr>
      <vt:lpstr>Step 2) Click on the ‘Me’ icon and select ‘Serving’</vt:lpstr>
      <vt:lpstr>Step 3) Click ‘Signups’ at the top</vt:lpstr>
      <vt:lpstr>Step 4) Select your Group to view the rota</vt:lpstr>
      <vt:lpstr>Step 5) View the rota and click ‘Sign Up’ to be added</vt:lpstr>
      <vt:lpstr>Rota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Gail Bolton</dc:creator>
  <cp:lastModifiedBy>Gail Bolton</cp:lastModifiedBy>
  <cp:revision>2</cp:revision>
  <dcterms:created xsi:type="dcterms:W3CDTF">2024-09-23T09:42:32Z</dcterms:created>
  <dcterms:modified xsi:type="dcterms:W3CDTF">2024-10-08T15:07:08Z</dcterms:modified>
</cp:coreProperties>
</file>